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Программирование  графической игры «Покер» в пакете</a:t>
            </a:r>
            <a:r>
              <a:rPr lang="en-US" dirty="0">
                <a:solidFill>
                  <a:schemeClr val="tx1"/>
                </a:solidFill>
              </a:rPr>
              <a:t> QT</a:t>
            </a:r>
            <a:r>
              <a:rPr lang="ru-RU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63040" y="4104042"/>
            <a:ext cx="7810963" cy="1043690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Студента группы БИБ1803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Водиченкова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Антона Дмитриевича </a:t>
            </a:r>
          </a:p>
        </p:txBody>
      </p:sp>
    </p:spTree>
    <p:extLst>
      <p:ext uri="{BB962C8B-B14F-4D97-AF65-F5344CB8AC3E}">
        <p14:creationId xmlns:p14="http://schemas.microsoft.com/office/powerpoint/2010/main" val="3141874554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Скриншоты части прописанной логики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dirty="0">
                <a:solidFill>
                  <a:schemeClr val="tx1"/>
                </a:solidFill>
              </a:rPr>
              <a:t>(важно расположение карт в папке)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673" y="1930400"/>
            <a:ext cx="3286866" cy="388143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762" y="2375178"/>
            <a:ext cx="4679228" cy="329410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213" y="2177685"/>
            <a:ext cx="2896512" cy="338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16824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Видео-пример работы программы</a:t>
            </a:r>
          </a:p>
        </p:txBody>
      </p:sp>
      <p:pic>
        <p:nvPicPr>
          <p:cNvPr id="8" name="Покер 18.04.2019 13_37_5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5126" y="1638843"/>
            <a:ext cx="5359307" cy="3272014"/>
          </a:xfrm>
        </p:spPr>
      </p:pic>
      <p:pic>
        <p:nvPicPr>
          <p:cNvPr id="9" name="Покер 18.04.2019 13_38_3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889" y="1638843"/>
            <a:ext cx="5101124" cy="316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8070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Чего же не хватает в моей игре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Программа суммарно состоит из 3000 строчек кода. Реализована анимация, графический интерфейс, логика игры. Я считаю, что можно чуть лучше реализовать уровень игры компьютера. В выполнений программы происходит, что компьютер играет либо слишком сильно либо слишком слабо. Можно чуть «откалибровать» анимацию. В есть много закомментированного кода, который я не смог реализовать. В дальнейшем можно будет отладить приложение и сделать его еще лучше. Можно сделать так, что пользователь сам выбирает саундтрек к игре. Так же я прописал не все комбинации игры (их всего 12),  у меня приложение распознаёт только 7 комбинаций. Стоит прописать остальные </a:t>
            </a:r>
            <a:r>
              <a:rPr lang="ru-RU" sz="2000" dirty="0" err="1"/>
              <a:t>комбинациию</a:t>
            </a:r>
            <a:r>
              <a:rPr lang="ru-R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5600457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Основным выводом проделанной работы я считаю то что я научился создавать 2</a:t>
            </a:r>
            <a:r>
              <a:rPr lang="en-US" sz="2400" dirty="0"/>
              <a:t>D </a:t>
            </a:r>
            <a:r>
              <a:rPr lang="ru-RU" sz="2400" dirty="0"/>
              <a:t>приложения в среде </a:t>
            </a:r>
            <a:r>
              <a:rPr lang="en-US" sz="2400" dirty="0"/>
              <a:t>QT</a:t>
            </a:r>
            <a:r>
              <a:rPr lang="ru-RU" sz="2400" dirty="0"/>
              <a:t>, изучил</a:t>
            </a:r>
            <a:r>
              <a:rPr lang="en-US" sz="2400" dirty="0"/>
              <a:t> </a:t>
            </a:r>
            <a:r>
              <a:rPr lang="ru-RU" sz="2400" dirty="0"/>
              <a:t>библиотеку </a:t>
            </a:r>
            <a:r>
              <a:rPr lang="en-US" sz="2400" dirty="0"/>
              <a:t>QT</a:t>
            </a:r>
            <a:r>
              <a:rPr lang="ru-RU" sz="2400" dirty="0"/>
              <a:t>, её свойства и синтаксис</a:t>
            </a:r>
          </a:p>
        </p:txBody>
      </p:sp>
    </p:spTree>
    <p:extLst>
      <p:ext uri="{BB962C8B-B14F-4D97-AF65-F5344CB8AC3E}">
        <p14:creationId xmlns:p14="http://schemas.microsoft.com/office/powerpoint/2010/main" val="2681279532"/>
      </p:ext>
    </p:extLst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02722" y="2379233"/>
            <a:ext cx="8596668" cy="1320800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Спасибо за внимание!!!</a:t>
            </a:r>
          </a:p>
        </p:txBody>
      </p:sp>
    </p:spTree>
    <p:extLst>
      <p:ext uri="{BB962C8B-B14F-4D97-AF65-F5344CB8AC3E}">
        <p14:creationId xmlns:p14="http://schemas.microsoft.com/office/powerpoint/2010/main" val="2808323356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Создание файла </a:t>
            </a:r>
            <a:r>
              <a:rPr lang="ru-RU">
                <a:solidFill>
                  <a:schemeClr val="tx1"/>
                </a:solidFill>
              </a:rPr>
              <a:t>с заголовками </a:t>
            </a:r>
            <a:r>
              <a:rPr lang="ru-RU" dirty="0">
                <a:solidFill>
                  <a:schemeClr val="tx1"/>
                </a:solidFill>
              </a:rPr>
              <a:t>и объявлением функций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01" y="2160588"/>
            <a:ext cx="8122023" cy="4638245"/>
          </a:xfrm>
        </p:spPr>
      </p:pic>
    </p:spTree>
    <p:extLst>
      <p:ext uri="{BB962C8B-B14F-4D97-AF65-F5344CB8AC3E}">
        <p14:creationId xmlns:p14="http://schemas.microsoft.com/office/powerpoint/2010/main" val="1172687564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Подготовка колоды карт, расположенных в определенном порядке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737" y="2053012"/>
            <a:ext cx="9294607" cy="4519911"/>
          </a:xfrm>
        </p:spPr>
      </p:pic>
    </p:spTree>
    <p:extLst>
      <p:ext uri="{BB962C8B-B14F-4D97-AF65-F5344CB8AC3E}">
        <p14:creationId xmlns:p14="http://schemas.microsoft.com/office/powerpoint/2010/main" val="318593441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Создание музыкального сопровождения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740" y="2212962"/>
            <a:ext cx="6646370" cy="1075994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89" y="3441738"/>
            <a:ext cx="7765134" cy="25955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670" y="3854079"/>
            <a:ext cx="4191674" cy="127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586651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Настройка главного </a:t>
            </a:r>
            <a:r>
              <a:rPr lang="ru-RU" dirty="0" err="1">
                <a:solidFill>
                  <a:schemeClr val="tx1"/>
                </a:solidFill>
              </a:rPr>
              <a:t>виджета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899622"/>
            <a:ext cx="9992155" cy="2500716"/>
          </a:xfrm>
        </p:spPr>
      </p:pic>
    </p:spTree>
    <p:extLst>
      <p:ext uri="{BB962C8B-B14F-4D97-AF65-F5344CB8AC3E}">
        <p14:creationId xmlns:p14="http://schemas.microsoft.com/office/powerpoint/2010/main" val="1444365987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В работе несколько раз применена защита от «нежелательных действий»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582" y="4031594"/>
            <a:ext cx="7438726" cy="346767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899" y="2076226"/>
            <a:ext cx="7160421" cy="17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105198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Добавление нужных элементов на </a:t>
            </a:r>
            <a:r>
              <a:rPr lang="ru-RU" dirty="0" err="1">
                <a:solidFill>
                  <a:schemeClr val="tx1"/>
                </a:solidFill>
              </a:rPr>
              <a:t>виджет</a:t>
            </a:r>
            <a:r>
              <a:rPr lang="ru-RU" dirty="0">
                <a:solidFill>
                  <a:schemeClr val="tx1"/>
                </a:solidFill>
              </a:rPr>
              <a:t> по принципу библиотеки </a:t>
            </a:r>
            <a:r>
              <a:rPr lang="en-US" dirty="0">
                <a:solidFill>
                  <a:schemeClr val="tx1"/>
                </a:solidFill>
              </a:rPr>
              <a:t>QT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10" y="1993844"/>
            <a:ext cx="6777291" cy="4656749"/>
          </a:xfrm>
        </p:spPr>
      </p:pic>
    </p:spTree>
    <p:extLst>
      <p:ext uri="{BB962C8B-B14F-4D97-AF65-F5344CB8AC3E}">
        <p14:creationId xmlns:p14="http://schemas.microsoft.com/office/powerpoint/2010/main" val="2181419262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Создание нужных </a:t>
            </a:r>
            <a:r>
              <a:rPr lang="ru-RU" dirty="0" err="1">
                <a:solidFill>
                  <a:schemeClr val="tx1"/>
                </a:solidFill>
              </a:rPr>
              <a:t>анимаций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041" y="2866315"/>
            <a:ext cx="7975529" cy="2066066"/>
          </a:xfrm>
        </p:spPr>
      </p:pic>
    </p:spTree>
    <p:extLst>
      <p:ext uri="{BB962C8B-B14F-4D97-AF65-F5344CB8AC3E}">
        <p14:creationId xmlns:p14="http://schemas.microsoft.com/office/powerpoint/2010/main" val="2708356392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Запись всех карт в массив и вывод их на </a:t>
            </a:r>
            <a:r>
              <a:rPr lang="ru-RU" dirty="0" err="1">
                <a:solidFill>
                  <a:schemeClr val="tx1"/>
                </a:solidFill>
              </a:rPr>
              <a:t>виджет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33" y="2432137"/>
            <a:ext cx="10750738" cy="27341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08" y="3009431"/>
            <a:ext cx="10114537" cy="178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20153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</TotalTime>
  <Words>227</Words>
  <Application>Microsoft Office PowerPoint</Application>
  <PresentationFormat>Широкоэкранный</PresentationFormat>
  <Paragraphs>17</Paragraphs>
  <Slides>14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Аспект</vt:lpstr>
      <vt:lpstr>Программирование  графической игры «Покер» в пакете QT </vt:lpstr>
      <vt:lpstr>Создание файла с заголовками и объявлением функций</vt:lpstr>
      <vt:lpstr>Подготовка колоды карт, расположенных в определенном порядке</vt:lpstr>
      <vt:lpstr>Создание музыкального сопровождения</vt:lpstr>
      <vt:lpstr>Настройка главного виджета</vt:lpstr>
      <vt:lpstr>В работе несколько раз применена защита от «нежелательных действий»</vt:lpstr>
      <vt:lpstr>Добавление нужных элементов на виджет по принципу библиотеки QT</vt:lpstr>
      <vt:lpstr>Создание нужных анимаций</vt:lpstr>
      <vt:lpstr>Запись всех карт в массив и вывод их на виджет</vt:lpstr>
      <vt:lpstr>Скриншоты части прописанной логики (важно расположение карт в папке)</vt:lpstr>
      <vt:lpstr>Видео-пример работы программы</vt:lpstr>
      <vt:lpstr>Чего же не хватает в моей игре</vt:lpstr>
      <vt:lpstr>Выводы</vt:lpstr>
      <vt:lpstr>Спасибо за внимание!!!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Программирование  графической игры «Покер» в пакете QT</dc:title>
  <dc:creator>Антон Водиченков</dc:creator>
  <cp:lastModifiedBy>Антон Водиченков</cp:lastModifiedBy>
  <cp:revision>8</cp:revision>
  <dcterms:created xsi:type="dcterms:W3CDTF">2019-04-18T09:59:47Z</dcterms:created>
  <dcterms:modified xsi:type="dcterms:W3CDTF">2022-02-01T11:39:54Z</dcterms:modified>
</cp:coreProperties>
</file>

<file path=docProps/thumbnail.jpeg>
</file>